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handoutMasterIdLst>
    <p:handoutMasterId r:id="rId15"/>
  </p:handoutMasterIdLst>
  <p:sldIdLst>
    <p:sldId id="294" r:id="rId5"/>
    <p:sldId id="288" r:id="rId6"/>
    <p:sldId id="289" r:id="rId7"/>
    <p:sldId id="290" r:id="rId8"/>
    <p:sldId id="291" r:id="rId9"/>
    <p:sldId id="292" r:id="rId10"/>
    <p:sldId id="263" r:id="rId11"/>
    <p:sldId id="293" r:id="rId12"/>
    <p:sldId id="295" r:id="rId13"/>
    <p:sldId id="296" r:id="rId14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4660"/>
  </p:normalViewPr>
  <p:slideViewPr>
    <p:cSldViewPr>
      <p:cViewPr varScale="1">
        <p:scale>
          <a:sx n="89" d="100"/>
          <a:sy n="89" d="100"/>
        </p:scale>
        <p:origin x="-804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2BB8E-6487-44A6-9077-103E30453C9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2FDAF-342B-423C-9B93-E2CDB443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1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0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5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0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8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9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91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77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29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38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73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99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79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00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64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51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1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29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58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44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6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9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07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2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18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8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34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82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470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31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51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794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76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752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57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833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9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7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1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EC-1DCB-4028-9422-C4C60DB086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5066-F9B1-4C1C-BD2A-8C6A2436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6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9833" lvl="0" indent="-489833" algn="ctr">
              <a:spcBef>
                <a:spcPct val="20000"/>
              </a:spcBef>
            </a:pPr>
            <a:r>
              <a:rPr lang="en-US" sz="6700" cap="none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holder </a:t>
            </a:r>
            <a:r>
              <a:rPr lang="en-US" sz="6700" cap="none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of </a:t>
            </a:r>
            <a:r>
              <a:rPr lang="en-US" sz="6700" cap="none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history </a:t>
            </a:r>
            <a:r>
              <a:rPr lang="en-US" sz="6700" cap="none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and destiny</a:t>
            </a:r>
            <a:r>
              <a:rPr lang="en-US" sz="6000" cap="none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96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536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We Celebrate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600200"/>
            <a:ext cx="7726680" cy="647700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Bread…Jesus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Conquered sin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Conquered death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Cup…Promise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Forgiveness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Assurance </a:t>
            </a:r>
          </a:p>
        </p:txBody>
      </p:sp>
    </p:spTree>
    <p:extLst>
      <p:ext uri="{BB962C8B-B14F-4D97-AF65-F5344CB8AC3E}">
        <p14:creationId xmlns:p14="http://schemas.microsoft.com/office/powerpoint/2010/main" val="13780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Daniel 1:1-7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 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third year of the reign of </a:t>
            </a:r>
            <a:r>
              <a:rPr lang="en-US" sz="5400" b="1" i="1" dirty="0" err="1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Jehoiakim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king of Judah, Nebuchadnezzar king of Babylon came to Jerusalem and besieged it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Lord gave </a:t>
            </a:r>
            <a:r>
              <a:rPr lang="en-US" sz="5400" b="1" i="1" dirty="0" err="1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Jehoiakim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king of Judah into his hand, along with some of the vessels of the house of God; and he brought them to the land of Shinar, to the house of his god, and he brought the vessels into the treasury of his god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Then 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king ordered Ashpenaz, the chief of his officials, to bring in some of the sons of Israel, including some of the royal family and of the nobles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</a:t>
            </a: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4020800" cy="7696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youths 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 whom was no defect, who were good-looking, showing intelligence in every branch of wisdom, endowed with understanding and discerning knowledge, and who had ability for serving in the king’s court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;</a:t>
            </a:r>
          </a:p>
          <a:p>
            <a:pPr marL="0" lvl="0" indent="0">
              <a:buNone/>
            </a:pPr>
            <a:endParaRPr lang="en-US" sz="5400" b="1" i="1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</a:t>
            </a:r>
            <a:r>
              <a:rPr lang="en-US" sz="2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American Standard Bible : 1995 Update. </a:t>
            </a:r>
            <a:r>
              <a:rPr lang="en-US" sz="2400" b="1" i="1" dirty="0" err="1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400" b="1" i="1" dirty="0" err="1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  <a:p>
            <a:pPr marL="0" lvl="0" indent="0">
              <a:buNone/>
            </a:pP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Storyline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3093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Judah taken captive by Babylon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Daniel and friends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Faith on display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Life was harsh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Life was filled with favor and blessing</a:t>
            </a: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0"/>
            <a:endParaRPr lang="en-US" sz="4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0"/>
            <a:endParaRPr lang="en-US" sz="4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Daniel: Gospel Imagery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judges sin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takes action to save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Repentance not rejection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Light in darkness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Godly first to go</a:t>
            </a:r>
          </a:p>
        </p:txBody>
      </p:sp>
    </p:spTree>
    <p:extLst>
      <p:ext uri="{BB962C8B-B14F-4D97-AF65-F5344CB8AC3E}">
        <p14:creationId xmlns:p14="http://schemas.microsoft.com/office/powerpoint/2010/main" val="8407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Daniel: Gospel Imagery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615696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gives grace amid judgment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Preservation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Favor and blessing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provides a suffering servant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Provision f</a:t>
            </a:r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or His people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Deliverance for sinners</a:t>
            </a:r>
            <a:endParaRPr lang="en-US" sz="48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We Celebrate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600200"/>
            <a:ext cx="7726680" cy="647700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judges sin…our sin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took action to save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gives grace</a:t>
            </a:r>
          </a:p>
          <a:p>
            <a:pPr lvl="0"/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 sent the Suffering </a:t>
            </a:r>
            <a:r>
              <a:rPr lang="en-US" sz="54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</a:t>
            </a:r>
            <a:r>
              <a:rPr lang="en-US" sz="5400" b="1" i="1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ervant</a:t>
            </a:r>
            <a:endParaRPr lang="en-US" sz="5400" b="1" i="1" dirty="0" smtClean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5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6164</TotalTime>
  <Words>274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1_Office Theme</vt:lpstr>
      <vt:lpstr>3_Office Theme</vt:lpstr>
      <vt:lpstr>2_Office Theme</vt:lpstr>
      <vt:lpstr>The holder of history and destiny </vt:lpstr>
      <vt:lpstr>PowerPoint Presentation</vt:lpstr>
      <vt:lpstr>PowerPoint Presentation</vt:lpstr>
      <vt:lpstr>PowerPoint Presentation</vt:lpstr>
      <vt:lpstr>PowerPoint Presentation</vt:lpstr>
      <vt:lpstr>The Storyline</vt:lpstr>
      <vt:lpstr>Daniel: Gospel Imagery</vt:lpstr>
      <vt:lpstr>Daniel: Gospel Imagery</vt:lpstr>
      <vt:lpstr>We Celebrate</vt:lpstr>
      <vt:lpstr>We Celebrate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94</cp:revision>
  <cp:lastPrinted>2020-02-02T15:32:31Z</cp:lastPrinted>
  <dcterms:created xsi:type="dcterms:W3CDTF">2020-02-01T17:35:00Z</dcterms:created>
  <dcterms:modified xsi:type="dcterms:W3CDTF">2020-02-23T16:44:24Z</dcterms:modified>
</cp:coreProperties>
</file>