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handoutMasterIdLst>
    <p:handoutMasterId r:id="rId24"/>
  </p:handoutMasterIdLst>
  <p:sldIdLst>
    <p:sldId id="256" r:id="rId3"/>
    <p:sldId id="282" r:id="rId4"/>
    <p:sldId id="283" r:id="rId5"/>
    <p:sldId id="264" r:id="rId6"/>
    <p:sldId id="262" r:id="rId7"/>
    <p:sldId id="258" r:id="rId8"/>
    <p:sldId id="259" r:id="rId9"/>
    <p:sldId id="260" r:id="rId10"/>
    <p:sldId id="261" r:id="rId11"/>
    <p:sldId id="263" r:id="rId12"/>
    <p:sldId id="284" r:id="rId13"/>
    <p:sldId id="279" r:id="rId14"/>
    <p:sldId id="281" r:id="rId15"/>
    <p:sldId id="280" r:id="rId16"/>
    <p:sldId id="285" r:id="rId17"/>
    <p:sldId id="287" r:id="rId18"/>
    <p:sldId id="286" r:id="rId19"/>
    <p:sldId id="265" r:id="rId20"/>
    <p:sldId id="276" r:id="rId21"/>
    <p:sldId id="277" r:id="rId22"/>
    <p:sldId id="278" r:id="rId23"/>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6672BB8E-6487-44A6-9077-103E30453C98}" type="datetimeFigureOut">
              <a:rPr lang="en-US" smtClean="0"/>
              <a:t>2/14/2020</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75A2FDAF-342B-423C-9B93-E2CDB443F062}" type="slidenum">
              <a:rPr lang="en-US" smtClean="0"/>
              <a:t>‹#›</a:t>
            </a:fld>
            <a:endParaRPr lang="en-US"/>
          </a:p>
        </p:txBody>
      </p:sp>
    </p:spTree>
    <p:extLst>
      <p:ext uri="{BB962C8B-B14F-4D97-AF65-F5344CB8AC3E}">
        <p14:creationId xmlns:p14="http://schemas.microsoft.com/office/powerpoint/2010/main" val="18068115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92360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1542555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1831680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0144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717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086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537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9508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94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9440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47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2842073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101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463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24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E8DEC-1DCB-4028-9422-C4C60DB0865A}" type="datetimeFigureOut">
              <a:rPr lang="en-US" smtClean="0"/>
              <a:t>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73672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CE8DEC-1DCB-4028-9422-C4C60DB0865A}"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199297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CE8DEC-1DCB-4028-9422-C4C60DB0865A}" type="datetimeFigureOut">
              <a:rPr lang="en-US" smtClean="0"/>
              <a:t>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96377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E8DEC-1DCB-4028-9422-C4C60DB0865A}" type="datetimeFigureOut">
              <a:rPr lang="en-US" smtClean="0"/>
              <a:t>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66245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E8DEC-1DCB-4028-9422-C4C60DB0865A}" type="datetimeFigureOut">
              <a:rPr lang="en-US" smtClean="0"/>
              <a:t>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399475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34079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DEC-1DCB-4028-9422-C4C60DB0865A}" type="datetimeFigureOut">
              <a:rPr lang="en-US" smtClean="0"/>
              <a:t>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95066-F9B1-4C1C-BD2A-8C6A243661CA}" type="slidenum">
              <a:rPr lang="en-US" smtClean="0"/>
              <a:t>‹#›</a:t>
            </a:fld>
            <a:endParaRPr lang="en-US"/>
          </a:p>
        </p:txBody>
      </p:sp>
    </p:spTree>
    <p:extLst>
      <p:ext uri="{BB962C8B-B14F-4D97-AF65-F5344CB8AC3E}">
        <p14:creationId xmlns:p14="http://schemas.microsoft.com/office/powerpoint/2010/main" val="21552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7ACE8DEC-1DCB-4028-9422-C4C60DB0865A}" type="datetimeFigureOut">
              <a:rPr lang="en-US" smtClean="0"/>
              <a:t>2/14/2020</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CF95066-F9B1-4C1C-BD2A-8C6A243661CA}" type="slidenum">
              <a:rPr lang="en-US" smtClean="0"/>
              <a:t>‹#›</a:t>
            </a:fld>
            <a:endParaRPr lang="en-US"/>
          </a:p>
        </p:txBody>
      </p:sp>
    </p:spTree>
    <p:extLst>
      <p:ext uri="{BB962C8B-B14F-4D97-AF65-F5344CB8AC3E}">
        <p14:creationId xmlns:p14="http://schemas.microsoft.com/office/powerpoint/2010/main" val="3949894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7ACE8DEC-1DCB-4028-9422-C4C60DB0865A}" type="datetimeFigureOut">
              <a:rPr lang="en-US" smtClean="0">
                <a:solidFill>
                  <a:prstClr val="black">
                    <a:tint val="75000"/>
                  </a:prstClr>
                </a:solidFill>
              </a:rPr>
              <a:pPr/>
              <a:t>2/14/2020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CF95066-F9B1-4C1C-BD2A-8C6A243661C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8281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3674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God sends a dream</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CAUTION! Don’t be distracted</a:t>
            </a:r>
          </a:p>
          <a:p>
            <a:pPr lvl="0"/>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Dreams in the Bible</a:t>
            </a:r>
          </a:p>
          <a:p>
            <a:pPr lvl="1"/>
            <a:r>
              <a:rPr lang="en-US" sz="4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Direction concerning the people of God</a:t>
            </a:r>
          </a:p>
          <a:p>
            <a:pPr lvl="1"/>
            <a:r>
              <a:rPr lang="en-US" sz="4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Accomplishing the purposes of God</a:t>
            </a:r>
          </a:p>
          <a:p>
            <a:pPr lvl="1"/>
            <a:r>
              <a:rPr lang="en-US" sz="4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Not personal </a:t>
            </a:r>
            <a:r>
              <a:rPr lang="en-US" sz="4200" b="1" i="1"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nor mundane</a:t>
            </a:r>
            <a:endParaRPr lang="en-US" sz="4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84070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God sends a dream</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One dream amid many</a:t>
            </a:r>
          </a:p>
          <a:p>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divine hit in the head with a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hammer</a:t>
            </a: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divine wake-up call</a:t>
            </a:r>
          </a:p>
          <a:p>
            <a:pPr marL="0" lvl="0" indent="0" algn="ctr">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“…his spirit smote itself…” </a:t>
            </a:r>
            <a:r>
              <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(Wood, pg. 50)</a:t>
            </a:r>
            <a:endPar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88731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The king sends a message</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 need to know</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 need to trust</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 need to protect myself</a:t>
            </a:r>
          </a:p>
          <a:p>
            <a:pPr marL="0" lvl="0" indent="0" algn="ctr">
              <a:buNone/>
            </a:pP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“Nebuchadnezzar had numerous virtues, but self-control was not one of them.” </a:t>
            </a:r>
            <a:r>
              <a:rPr lang="en-US" sz="32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(Wood, pg. 55)</a:t>
            </a:r>
            <a:endParaRPr lang="en-US" sz="3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26939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Daniel sends word</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word of assurance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 acted on faith</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 trusted God</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 trusted God’s provision</a:t>
            </a:r>
          </a:p>
        </p:txBody>
      </p:sp>
    </p:spTree>
    <p:extLst>
      <p:ext uri="{BB962C8B-B14F-4D97-AF65-F5344CB8AC3E}">
        <p14:creationId xmlns:p14="http://schemas.microsoft.com/office/powerpoint/2010/main" val="242761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 evidenced no despair, no panic, no frustration, but only spoke wise words in response. People live and act in the moment of crisis as they have prepared themselves through previous experiences. Daniel demonstrated his sterling character, developed through prior days of trusting God.” </a:t>
            </a:r>
            <a:r>
              <a:rPr lang="en-US" sz="35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(Wood, pg. 56) </a:t>
            </a:r>
          </a:p>
        </p:txBody>
      </p:sp>
    </p:spTree>
    <p:extLst>
      <p:ext uri="{BB962C8B-B14F-4D97-AF65-F5344CB8AC3E}">
        <p14:creationId xmlns:p14="http://schemas.microsoft.com/office/powerpoint/2010/main" val="1048596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Daniel sends word</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word to request</a:t>
            </a:r>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Compassion</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P</a:t>
            </a:r>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reservation</a:t>
            </a:r>
          </a:p>
        </p:txBody>
      </p:sp>
    </p:spTree>
    <p:extLst>
      <p:ext uri="{BB962C8B-B14F-4D97-AF65-F5344CB8AC3E}">
        <p14:creationId xmlns:p14="http://schemas.microsoft.com/office/powerpoint/2010/main" val="20249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920240"/>
            <a:ext cx="13167360" cy="6156960"/>
          </a:xfrm>
        </p:spPr>
        <p:txBody>
          <a:bodyPr>
            <a:normAutofit/>
          </a:bodyPr>
          <a:lstStyle/>
          <a:p>
            <a:pPr marL="0" lvl="0" indent="0">
              <a:buNone/>
            </a:pP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“Here is a beautiful picture…this was a life-and-death crisis, and they pleaded with God to have mercy on them and to preserve their lives.” </a:t>
            </a:r>
            <a:r>
              <a:rPr lang="en-US" sz="32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(Miller, pg. 85) </a:t>
            </a:r>
          </a:p>
        </p:txBody>
      </p:sp>
    </p:spTree>
    <p:extLst>
      <p:ext uri="{BB962C8B-B14F-4D97-AF65-F5344CB8AC3E}">
        <p14:creationId xmlns:p14="http://schemas.microsoft.com/office/powerpoint/2010/main" val="58115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Daniel sends word</a:t>
            </a:r>
            <a:endParaRPr lang="en-US" sz="7200" dirty="0"/>
          </a:p>
        </p:txBody>
      </p:sp>
      <p:sp>
        <p:nvSpPr>
          <p:cNvPr id="3" name="Content Placeholder 2"/>
          <p:cNvSpPr>
            <a:spLocks noGrp="1"/>
          </p:cNvSpPr>
          <p:nvPr>
            <p:ph idx="1"/>
          </p:nvPr>
        </p:nvSpPr>
        <p:spPr>
          <a:xfrm>
            <a:off x="731520" y="1920240"/>
            <a:ext cx="13167360" cy="61569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 word of praise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His glory and attributes</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His sovereignty</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His grace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what He has done</a:t>
            </a:r>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78254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Dare to be a Daniel</a:t>
            </a:r>
            <a:endParaRPr lang="en-US" sz="7200" dirty="0"/>
          </a:p>
        </p:txBody>
      </p:sp>
      <p:sp>
        <p:nvSpPr>
          <p:cNvPr id="3" name="Content Placeholder 2"/>
          <p:cNvSpPr>
            <a:spLocks noGrp="1"/>
          </p:cNvSpPr>
          <p:nvPr>
            <p:ph idx="1"/>
          </p:nvPr>
        </p:nvSpPr>
        <p:spPr>
          <a:xfrm>
            <a:off x="731520" y="1920240"/>
            <a:ext cx="13167360" cy="63093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Blessing and favor do not always mean comfort and convenience</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Dire straits are opportunities in hand</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my faith to live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God’s glory to shine</a:t>
            </a:r>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lvl="0"/>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02324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Psalm 33:8-12</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Let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all the earth fear the Lord; Let all the inhabitants of the world stand in awe of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Him. For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He spoke, and it was done; He commanded, and it stood fast</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936715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29566"/>
            <a:ext cx="14630400" cy="1371600"/>
          </a:xfrm>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The Storyline</a:t>
            </a:r>
            <a:endParaRPr lang="en-US" sz="7200" dirty="0"/>
          </a:p>
        </p:txBody>
      </p:sp>
      <p:sp>
        <p:nvSpPr>
          <p:cNvPr id="3" name="Content Placeholder 2"/>
          <p:cNvSpPr>
            <a:spLocks noGrp="1"/>
          </p:cNvSpPr>
          <p:nvPr>
            <p:ph idx="1"/>
          </p:nvPr>
        </p:nvSpPr>
        <p:spPr>
          <a:xfrm>
            <a:off x="731520" y="1920240"/>
            <a:ext cx="13167360" cy="6309360"/>
          </a:xfrm>
        </p:spPr>
        <p:txBody>
          <a:bodyPr>
            <a:normAutofit lnSpcReduction="10000"/>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God’s Sovereignty</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Gave b</a:t>
            </a:r>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ondage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Granted f</a:t>
            </a:r>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avor and blessing</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For the duration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Daniel’s Experience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Challenge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Danger</a:t>
            </a:r>
          </a:p>
          <a:p>
            <a:pPr lvl="0"/>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24124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Lord nullifies the counsel of the nations; He frustrates the plans of the </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peoples. 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counsel of the Lord stands forever, The plans of His heart from generation to generation</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302526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Blessed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is the nation whose God is the Lord, The people whom He has chosen for His own inheritance.</a:t>
            </a: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2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New </a:t>
            </a:r>
            <a:r>
              <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American Standard Bible : 1995 Update. </a:t>
            </a:r>
            <a:r>
              <a:rPr lang="en-US" sz="2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LaHabra</a:t>
            </a:r>
            <a:r>
              <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CA : The </a:t>
            </a:r>
            <a:r>
              <a:rPr lang="en-US" sz="2400" b="1" i="1" dirty="0" err="1">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Lockman</a:t>
            </a:r>
            <a:r>
              <a:rPr lang="en-US" sz="2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826390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29566"/>
            <a:ext cx="14630400" cy="1371600"/>
          </a:xfrm>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The Storyline</a:t>
            </a:r>
            <a:endParaRPr lang="en-US" sz="7200" dirty="0"/>
          </a:p>
        </p:txBody>
      </p:sp>
      <p:sp>
        <p:nvSpPr>
          <p:cNvPr id="3" name="Content Placeholder 2"/>
          <p:cNvSpPr>
            <a:spLocks noGrp="1"/>
          </p:cNvSpPr>
          <p:nvPr>
            <p:ph idx="1"/>
          </p:nvPr>
        </p:nvSpPr>
        <p:spPr>
          <a:xfrm>
            <a:off x="731520" y="1920240"/>
            <a:ext cx="13167360" cy="630936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reader is prepared</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God’s oversight</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God’s provision</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reader is confronted…</a:t>
            </a:r>
          </a:p>
          <a:p>
            <a:pPr marL="0" lvl="0" indent="0" algn="ctr">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To what end is the blessing and favor of God?</a:t>
            </a:r>
          </a:p>
          <a:p>
            <a:pPr lvl="0"/>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02974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89712"/>
            <a:ext cx="13167360" cy="1371600"/>
          </a:xfrm>
        </p:spPr>
        <p:txBody>
          <a:bodyPr>
            <a:normAutofit/>
          </a:bodyPr>
          <a:lstStyle/>
          <a:p>
            <a:pPr lvl="0">
              <a:spcBef>
                <a:spcPct val="20000"/>
              </a:spcBef>
            </a:pP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Blessing and Favor </a:t>
            </a: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of </a:t>
            </a:r>
            <a:r>
              <a:rPr lang="en-US" sz="72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a typeface="+mn-ea"/>
                <a:cs typeface="+mn-cs"/>
              </a:rPr>
              <a:t>God</a:t>
            </a:r>
            <a:endParaRPr lang="en-US" sz="7200" dirty="0"/>
          </a:p>
        </p:txBody>
      </p:sp>
      <p:sp>
        <p:nvSpPr>
          <p:cNvPr id="3" name="Content Placeholder 2"/>
          <p:cNvSpPr>
            <a:spLocks noGrp="1"/>
          </p:cNvSpPr>
          <p:nvPr>
            <p:ph idx="1"/>
          </p:nvPr>
        </p:nvSpPr>
        <p:spPr>
          <a:xfrm>
            <a:off x="731520" y="1676400"/>
            <a:ext cx="13167360" cy="6553200"/>
          </a:xfrm>
        </p:spPr>
        <p:txBody>
          <a:bodyPr>
            <a:normAutofit/>
          </a:bodyPr>
          <a:lstStyle/>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What we think…</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Comfort and convenience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Ease of living</a:t>
            </a:r>
          </a:p>
          <a:p>
            <a:pPr lvl="0"/>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What God intends…</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Sustaining grace</a:t>
            </a:r>
          </a:p>
          <a:p>
            <a:pPr lvl="1"/>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Persevering strength</a:t>
            </a:r>
          </a:p>
          <a:p>
            <a:pPr lvl="1"/>
            <a:r>
              <a:rPr lang="en-US" sz="48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a:t>
            </a:r>
            <a:r>
              <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o accomplish His purposes</a:t>
            </a:r>
          </a:p>
          <a:p>
            <a:pPr lvl="0"/>
            <a:endParaRPr lang="en-US" sz="4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84147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Daniel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2</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:1-6</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Now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in the second year of the reign of Nebuchadnezzar, Nebuchadnezzar had dreams; and his spirit was troubled and his sleep left him</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214203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Then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king gave orders to call in the magicians, the conjurers, the sorcerers and the Chaldeans to tell the king his dreams. So they came in and stood before the king</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790374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king said to them, “I had a dream and my spirit is anxious to understand the dream</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Then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Chaldeans spoke to the king in Aramaic: “O king, live forever! Tell the dream to your servants, and we will declare the interpretation</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511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The </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king replied to the Chaldeans, “The command from me is firm: if you do not make known to me the dream and its interpretation, you will be torn limb from limb and your houses will be made a rubbish heap</a:t>
            </a: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104154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14020800" cy="7696200"/>
          </a:xfrm>
        </p:spPr>
        <p:txBody>
          <a:bodyPr>
            <a:normAutofit lnSpcReduction="10000"/>
          </a:bodyPr>
          <a:lstStyle/>
          <a:p>
            <a:pPr marL="0" lvl="0" indent="0">
              <a:buNone/>
            </a:pPr>
            <a:r>
              <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a:t>
            </a:r>
            <a:r>
              <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But if you declare the dream and its interpretation, you will receive from me gifts and a reward and great honor; therefore declare to me the dream and its interpretation.”</a:t>
            </a:r>
          </a:p>
          <a:p>
            <a:pPr marL="0" lvl="0" indent="0">
              <a:buNone/>
            </a:pPr>
            <a:endParaRPr lang="en-US" sz="54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54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endParaRPr lang="en-US" sz="2800" b="1" i="1" dirty="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endParaRPr>
          </a:p>
          <a:p>
            <a:pPr marL="0" lvl="0" indent="0">
              <a:buNone/>
            </a:pPr>
            <a:r>
              <a:rPr lang="en-US" sz="26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600" b="1" i="1" dirty="0" err="1"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LaHabra</a:t>
            </a:r>
            <a:r>
              <a:rPr lang="en-US" sz="26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CA : The </a:t>
            </a:r>
            <a:r>
              <a:rPr lang="en-US" sz="2600" b="1" i="1" dirty="0" err="1"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Lockman</a:t>
            </a:r>
            <a:r>
              <a:rPr lang="en-US" sz="2600" b="1" i="1" dirty="0" smtClean="0">
                <a:ln>
                  <a:solidFill>
                    <a:prstClr val="black"/>
                  </a:solidFill>
                </a:ln>
                <a:solidFill>
                  <a:prstClr val="white"/>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2149729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4766</TotalTime>
  <Words>671</Words>
  <Application>Microsoft Office PowerPoint</Application>
  <PresentationFormat>Custom</PresentationFormat>
  <Paragraphs>84</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2_Office Theme</vt:lpstr>
      <vt:lpstr>PowerPoint Presentation</vt:lpstr>
      <vt:lpstr>The Storyline</vt:lpstr>
      <vt:lpstr>The Storyline</vt:lpstr>
      <vt:lpstr>Blessing and Favor of God</vt:lpstr>
      <vt:lpstr>PowerPoint Presentation</vt:lpstr>
      <vt:lpstr>PowerPoint Presentation</vt:lpstr>
      <vt:lpstr>PowerPoint Presentation</vt:lpstr>
      <vt:lpstr>PowerPoint Presentation</vt:lpstr>
      <vt:lpstr>PowerPoint Presentation</vt:lpstr>
      <vt:lpstr>God sends a dream</vt:lpstr>
      <vt:lpstr>God sends a dream</vt:lpstr>
      <vt:lpstr>The king sends a message</vt:lpstr>
      <vt:lpstr>Daniel sends word</vt:lpstr>
      <vt:lpstr>PowerPoint Presentation</vt:lpstr>
      <vt:lpstr>Daniel sends word</vt:lpstr>
      <vt:lpstr>PowerPoint Presentation</vt:lpstr>
      <vt:lpstr>Daniel sends word</vt:lpstr>
      <vt:lpstr>Dare to be a Daniel</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84</cp:revision>
  <cp:lastPrinted>2020-02-02T15:32:31Z</cp:lastPrinted>
  <dcterms:created xsi:type="dcterms:W3CDTF">2020-02-01T17:35:00Z</dcterms:created>
  <dcterms:modified xsi:type="dcterms:W3CDTF">2020-02-16T16:31:00Z</dcterms:modified>
</cp:coreProperties>
</file>