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20"/>
  </p:handoutMasterIdLst>
  <p:sldIdLst>
    <p:sldId id="256" r:id="rId3"/>
    <p:sldId id="257" r:id="rId4"/>
    <p:sldId id="264" r:id="rId5"/>
    <p:sldId id="262" r:id="rId6"/>
    <p:sldId id="258" r:id="rId7"/>
    <p:sldId id="259" r:id="rId8"/>
    <p:sldId id="260" r:id="rId9"/>
    <p:sldId id="261" r:id="rId10"/>
    <p:sldId id="263" r:id="rId11"/>
    <p:sldId id="268" r:id="rId12"/>
    <p:sldId id="267" r:id="rId13"/>
    <p:sldId id="266" r:id="rId14"/>
    <p:sldId id="272" r:id="rId15"/>
    <p:sldId id="269" r:id="rId16"/>
    <p:sldId id="270" r:id="rId17"/>
    <p:sldId id="271" r:id="rId18"/>
    <p:sldId id="265" r:id="rId19"/>
  </p:sldIdLst>
  <p:sldSz cx="14630400" cy="8229600"/>
  <p:notesSz cx="6858000" cy="9312275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630" y="-102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2BB8E-6487-44A6-9077-103E30453C98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A2FDAF-342B-423C-9B93-E2CDB443F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811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03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5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80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58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747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62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8500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8640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4918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6438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833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731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8789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4280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204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72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79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78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454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52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5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54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E8DEC-1DCB-4028-9422-C4C60DB0865A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95066-F9B1-4C1C-BD2A-8C6A24366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94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E8DEC-1DCB-4028-9422-C4C60DB0865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95066-F9B1-4C1C-BD2A-8C6A243661C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909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367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Who was Daniel?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920240"/>
            <a:ext cx="13167360" cy="6156960"/>
          </a:xfrm>
        </p:spPr>
        <p:txBody>
          <a:bodyPr>
            <a:normAutofit/>
          </a:bodyPr>
          <a:lstStyle/>
          <a:p>
            <a:pPr lvl="0"/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Functioned as an untraditional prophet</a:t>
            </a:r>
          </a:p>
          <a:p>
            <a:pPr lvl="0"/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True role was that of godly statesman</a:t>
            </a:r>
          </a:p>
          <a:p>
            <a:pPr lvl="0"/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He was a man of prayer</a:t>
            </a:r>
          </a:p>
          <a:p>
            <a:pPr lvl="0"/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He is a standard of faithfulness</a:t>
            </a:r>
          </a:p>
        </p:txBody>
      </p:sp>
    </p:spTree>
    <p:extLst>
      <p:ext uri="{BB962C8B-B14F-4D97-AF65-F5344CB8AC3E}">
        <p14:creationId xmlns:p14="http://schemas.microsoft.com/office/powerpoint/2010/main" val="90946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The Content of the Book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920240"/>
            <a:ext cx="12984480" cy="6004560"/>
          </a:xfrm>
        </p:spPr>
        <p:txBody>
          <a:bodyPr>
            <a:normAutofit/>
          </a:bodyPr>
          <a:lstStyle/>
          <a:p>
            <a:pPr lvl="0"/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Historical…provides details to Judah’s exile</a:t>
            </a:r>
          </a:p>
          <a:p>
            <a:pPr lvl="0"/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Personal…another Joseph</a:t>
            </a:r>
          </a:p>
          <a:p>
            <a:pPr lvl="0"/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Prophetic…national and world</a:t>
            </a:r>
          </a:p>
          <a:p>
            <a:pPr lvl="1"/>
            <a:r>
              <a:rPr lang="en-US" sz="48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Key to Matthew 24-25</a:t>
            </a:r>
          </a:p>
          <a:p>
            <a:pPr lvl="1"/>
            <a:r>
              <a:rPr lang="en-US" sz="48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Key to Book of Revelation</a:t>
            </a:r>
          </a:p>
        </p:txBody>
      </p:sp>
    </p:spTree>
    <p:extLst>
      <p:ext uri="{BB962C8B-B14F-4D97-AF65-F5344CB8AC3E}">
        <p14:creationId xmlns:p14="http://schemas.microsoft.com/office/powerpoint/2010/main" val="345232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The Purpose of the Book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920240"/>
            <a:ext cx="13167360" cy="6004560"/>
          </a:xfrm>
        </p:spPr>
        <p:txBody>
          <a:bodyPr>
            <a:normAutofit/>
          </a:bodyPr>
          <a:lstStyle/>
          <a:p>
            <a:pPr lvl="0"/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Demonstration of faithfulness during unfaithful days</a:t>
            </a:r>
          </a:p>
          <a:p>
            <a:pPr lvl="0"/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Demonstration of grace</a:t>
            </a:r>
          </a:p>
          <a:p>
            <a:pPr lvl="0"/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To give hope</a:t>
            </a:r>
          </a:p>
          <a:p>
            <a:pPr lvl="1"/>
            <a:r>
              <a:rPr lang="en-US" sz="48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God is in control</a:t>
            </a:r>
          </a:p>
          <a:p>
            <a:pPr lvl="1"/>
            <a:r>
              <a:rPr lang="en-US" sz="48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God has not abandoned</a:t>
            </a:r>
          </a:p>
          <a:p>
            <a:pPr lvl="0"/>
            <a:endParaRPr lang="en-US" sz="5400" b="1" i="1" dirty="0" smtClean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94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14020800" cy="76962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“The Book of Daniel was in an outstanding sense a book of comfort, designed for evil days as well as for the good days.” </a:t>
            </a:r>
            <a:r>
              <a:rPr lang="en-US" sz="32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(</a:t>
            </a:r>
            <a:r>
              <a:rPr lang="en-US" sz="3200" b="1" i="1" dirty="0" err="1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Leupold</a:t>
            </a:r>
            <a:r>
              <a:rPr lang="en-US" sz="32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, pg. 27)</a:t>
            </a:r>
          </a:p>
        </p:txBody>
      </p:sp>
    </p:spTree>
    <p:extLst>
      <p:ext uri="{BB962C8B-B14F-4D97-AF65-F5344CB8AC3E}">
        <p14:creationId xmlns:p14="http://schemas.microsoft.com/office/powerpoint/2010/main" val="30142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The Purpose of the Book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920240"/>
            <a:ext cx="13167360" cy="6004560"/>
          </a:xfrm>
        </p:spPr>
        <p:txBody>
          <a:bodyPr>
            <a:normAutofit/>
          </a:bodyPr>
          <a:lstStyle/>
          <a:p>
            <a:pPr lvl="0"/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To point to God</a:t>
            </a:r>
          </a:p>
          <a:p>
            <a:pPr lvl="1"/>
            <a:r>
              <a:rPr lang="en-US" sz="48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His omniscience</a:t>
            </a:r>
          </a:p>
          <a:p>
            <a:pPr lvl="1"/>
            <a:r>
              <a:rPr lang="en-US" sz="48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His omnipotence</a:t>
            </a:r>
          </a:p>
          <a:p>
            <a:pPr lvl="1"/>
            <a:r>
              <a:rPr lang="en-US" sz="48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His faithfulness</a:t>
            </a:r>
          </a:p>
          <a:p>
            <a:pPr lvl="1"/>
            <a:r>
              <a:rPr lang="en-US" sz="48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His sovereign Lordship</a:t>
            </a:r>
          </a:p>
          <a:p>
            <a:pPr lvl="0"/>
            <a:endParaRPr lang="en-US" sz="5400" b="1" i="1" dirty="0" smtClean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18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14020800" cy="76962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“Our times are in His hands, since the affairs of earth are not unconnected with those of heaven. He is a God who makes Himself and His purposes known, so that His people may know Him and rely on His word. </a:t>
            </a:r>
          </a:p>
        </p:txBody>
      </p:sp>
    </p:spTree>
    <p:extLst>
      <p:ext uri="{BB962C8B-B14F-4D97-AF65-F5344CB8AC3E}">
        <p14:creationId xmlns:p14="http://schemas.microsoft.com/office/powerpoint/2010/main" val="79980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14020800" cy="76962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Such knowledge enables God's people to resist pressure knowing that they will share in the fulfillment of his kingdom.” </a:t>
            </a:r>
            <a:r>
              <a:rPr lang="en-US" sz="32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(New Bible Commentary)</a:t>
            </a:r>
          </a:p>
        </p:txBody>
      </p:sp>
    </p:spTree>
    <p:extLst>
      <p:ext uri="{BB962C8B-B14F-4D97-AF65-F5344CB8AC3E}">
        <p14:creationId xmlns:p14="http://schemas.microsoft.com/office/powerpoint/2010/main" val="223632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What’s in it for us?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Submit our will to the Lord’s</a:t>
            </a:r>
          </a:p>
          <a:p>
            <a:pPr lvl="0"/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Entrust our days to Him</a:t>
            </a:r>
          </a:p>
          <a:p>
            <a:pPr lvl="0"/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Be at peace within our circumstances</a:t>
            </a:r>
          </a:p>
        </p:txBody>
      </p:sp>
    </p:spTree>
    <p:extLst>
      <p:ext uri="{BB962C8B-B14F-4D97-AF65-F5344CB8AC3E}">
        <p14:creationId xmlns:p14="http://schemas.microsoft.com/office/powerpoint/2010/main" val="102324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The Book of Daniel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920240"/>
            <a:ext cx="13167360" cy="6080760"/>
          </a:xfrm>
        </p:spPr>
        <p:txBody>
          <a:bodyPr>
            <a:normAutofit/>
          </a:bodyPr>
          <a:lstStyle/>
          <a:p>
            <a:pPr lvl="0"/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Great stories of faith</a:t>
            </a:r>
          </a:p>
          <a:p>
            <a:pPr lvl="0"/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Fascinating characters</a:t>
            </a:r>
          </a:p>
          <a:p>
            <a:pPr lvl="0"/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A book of “Look, a squirrel!” and “</a:t>
            </a:r>
            <a:r>
              <a:rPr lang="en-US" sz="5400" b="1" i="1" dirty="0" err="1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Oooo</a:t>
            </a:r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…a shiny thing!”</a:t>
            </a:r>
          </a:p>
          <a:p>
            <a:pPr lvl="1"/>
            <a:r>
              <a:rPr lang="en-US" sz="48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Lots of distractions</a:t>
            </a:r>
            <a:endParaRPr lang="en-US" sz="4800" b="1" i="1" dirty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pPr lvl="1"/>
            <a:r>
              <a:rPr lang="en-US" sz="48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Easy to miss the point</a:t>
            </a:r>
          </a:p>
        </p:txBody>
      </p:sp>
    </p:spTree>
    <p:extLst>
      <p:ext uri="{BB962C8B-B14F-4D97-AF65-F5344CB8AC3E}">
        <p14:creationId xmlns:p14="http://schemas.microsoft.com/office/powerpoint/2010/main" val="280245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The Book of Daniel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920240"/>
            <a:ext cx="13167360" cy="6080760"/>
          </a:xfrm>
        </p:spPr>
        <p:txBody>
          <a:bodyPr>
            <a:normAutofit/>
          </a:bodyPr>
          <a:lstStyle/>
          <a:p>
            <a:pPr lvl="0"/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Main Point: God is Lord…</a:t>
            </a:r>
          </a:p>
          <a:p>
            <a:pPr lvl="0"/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Over people</a:t>
            </a:r>
          </a:p>
          <a:p>
            <a:pPr lvl="0"/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Over rulers and nations</a:t>
            </a:r>
          </a:p>
          <a:p>
            <a:pPr lvl="0"/>
            <a:r>
              <a:rPr lang="en-US" sz="5400" b="1" i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O</a:t>
            </a:r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ver history</a:t>
            </a:r>
          </a:p>
          <a:p>
            <a:pPr lvl="0"/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He is the holder of both history and destiny </a:t>
            </a:r>
            <a:endParaRPr lang="en-US" sz="4800" b="1" i="1" dirty="0" smtClean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47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14020800" cy="76962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Daniel 4:1-3</a:t>
            </a:r>
            <a:endParaRPr lang="en-US" sz="5400" b="1" i="1" dirty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pPr marL="0" lvl="0" indent="0">
              <a:buNone/>
            </a:pPr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Nebuchadnezzar the king to all the peoples, nations, and men of every language that live in all the earth: “May your peace abound!</a:t>
            </a:r>
          </a:p>
        </p:txBody>
      </p:sp>
    </p:spTree>
    <p:extLst>
      <p:ext uri="{BB962C8B-B14F-4D97-AF65-F5344CB8AC3E}">
        <p14:creationId xmlns:p14="http://schemas.microsoft.com/office/powerpoint/2010/main" val="321420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14020800" cy="76962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“It has seemed good to me to declare the signs and wonders which the Most High God has done for me.</a:t>
            </a:r>
          </a:p>
        </p:txBody>
      </p:sp>
    </p:spTree>
    <p:extLst>
      <p:ext uri="{BB962C8B-B14F-4D97-AF65-F5344CB8AC3E}">
        <p14:creationId xmlns:p14="http://schemas.microsoft.com/office/powerpoint/2010/main" val="79037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14020800" cy="76962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“How great are His signs And how mighty are His wonders! His kingdom is an everlasting kingdom And His dominion is from generation to generation.</a:t>
            </a:r>
          </a:p>
          <a:p>
            <a:pPr marL="0" lvl="0" indent="0">
              <a:buNone/>
            </a:pPr>
            <a:endParaRPr lang="en-US" sz="5400" b="1" i="1" dirty="0" smtClean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pPr marL="0" lvl="0" indent="0">
              <a:buNone/>
            </a:pPr>
            <a:endParaRPr lang="en-US" sz="2800" b="1" i="1" dirty="0" smtClean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pPr marL="0" lvl="0" indent="0">
              <a:buNone/>
            </a:pPr>
            <a:endParaRPr lang="en-US" sz="2800" b="1" i="1" dirty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pPr marL="0" lvl="0" indent="0">
              <a:buNone/>
            </a:pPr>
            <a:r>
              <a:rPr lang="en-US" sz="28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New American Standard Bible : 1995 Update. </a:t>
            </a:r>
            <a:r>
              <a:rPr lang="en-US" sz="2800" b="1" i="1" dirty="0" err="1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LaHabra</a:t>
            </a:r>
            <a:r>
              <a:rPr lang="en-US" sz="28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, CA : The </a:t>
            </a:r>
            <a:r>
              <a:rPr lang="en-US" sz="2800" b="1" i="1" dirty="0" err="1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Lockman</a:t>
            </a:r>
            <a:r>
              <a:rPr lang="en-US" sz="28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 Foundation, 1995</a:t>
            </a:r>
          </a:p>
        </p:txBody>
      </p:sp>
    </p:spTree>
    <p:extLst>
      <p:ext uri="{BB962C8B-B14F-4D97-AF65-F5344CB8AC3E}">
        <p14:creationId xmlns:p14="http://schemas.microsoft.com/office/powerpoint/2010/main" val="3511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14020800" cy="76962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Daniel 4:34-35</a:t>
            </a:r>
            <a:endParaRPr lang="en-US" sz="5400" b="1" i="1" dirty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pPr marL="0" lvl="0" indent="0">
              <a:buNone/>
            </a:pPr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“…I blessed the Most High and praised and honored Him who lives forever; For His dominion is an everlasting dominion, And His kingdom endures from generation to generation.</a:t>
            </a:r>
          </a:p>
          <a:p>
            <a:pPr marL="0" lvl="0" indent="0">
              <a:buNone/>
            </a:pPr>
            <a:endParaRPr lang="en-US" sz="5400" b="1" i="1" dirty="0" smtClean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15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14020800" cy="7696200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All the inhabitants of the earth are accounted as nothing, But He does according to His will in the host of heaven And among the inhabitants of earth; And no one can ward off His hand Or say to Him, ‘What have You done?’”</a:t>
            </a:r>
          </a:p>
          <a:p>
            <a:pPr marL="0" lvl="0" indent="0">
              <a:buNone/>
            </a:pPr>
            <a:endParaRPr lang="en-US" sz="5400" b="1" i="1" dirty="0" smtClean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pPr marL="0" lvl="0" indent="0">
              <a:buNone/>
            </a:pPr>
            <a:endParaRPr lang="en-US" sz="2800" b="1" i="1" dirty="0" smtClean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pPr marL="0" lvl="0" indent="0">
              <a:buNone/>
            </a:pPr>
            <a:endParaRPr lang="en-US" sz="2800" b="1" i="1" dirty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pPr marL="0" lvl="0" indent="0">
              <a:buNone/>
            </a:pPr>
            <a:r>
              <a:rPr lang="en-US" sz="26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New American Standard Bible : 1995 Update. </a:t>
            </a:r>
            <a:r>
              <a:rPr lang="en-US" sz="2600" b="1" i="1" dirty="0" err="1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LaHabra</a:t>
            </a:r>
            <a:r>
              <a:rPr lang="en-US" sz="26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, CA : The </a:t>
            </a:r>
            <a:r>
              <a:rPr lang="en-US" sz="2600" b="1" i="1" dirty="0" err="1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Lockman</a:t>
            </a:r>
            <a:r>
              <a:rPr lang="en-US" sz="26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 Foundation, 1995</a:t>
            </a:r>
          </a:p>
        </p:txBody>
      </p:sp>
    </p:spTree>
    <p:extLst>
      <p:ext uri="{BB962C8B-B14F-4D97-AF65-F5344CB8AC3E}">
        <p14:creationId xmlns:p14="http://schemas.microsoft.com/office/powerpoint/2010/main" val="214972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Who was Daniel?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920240"/>
            <a:ext cx="13167360" cy="6156960"/>
          </a:xfrm>
        </p:spPr>
        <p:txBody>
          <a:bodyPr>
            <a:normAutofit/>
          </a:bodyPr>
          <a:lstStyle/>
          <a:p>
            <a:pPr lvl="0"/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Unquestionably real</a:t>
            </a:r>
          </a:p>
          <a:p>
            <a:pPr lvl="0"/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Born during the reign of Josiah</a:t>
            </a:r>
          </a:p>
          <a:p>
            <a:pPr lvl="0"/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At age 11 Judah fell to Egypt</a:t>
            </a:r>
          </a:p>
          <a:p>
            <a:pPr lvl="0"/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At age 15 deported to Babylon after Egypt defeated</a:t>
            </a:r>
          </a:p>
          <a:p>
            <a:pPr lvl="0"/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He knew the best and the worst</a:t>
            </a:r>
          </a:p>
        </p:txBody>
      </p:sp>
    </p:spTree>
    <p:extLst>
      <p:ext uri="{BB962C8B-B14F-4D97-AF65-F5344CB8AC3E}">
        <p14:creationId xmlns:p14="http://schemas.microsoft.com/office/powerpoint/2010/main" val="84070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</TotalTime>
  <Words>517</Words>
  <Application>Microsoft Office PowerPoint</Application>
  <PresentationFormat>Custom</PresentationFormat>
  <Paragraphs>63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1_Office Theme</vt:lpstr>
      <vt:lpstr>PowerPoint Presentation</vt:lpstr>
      <vt:lpstr>The Book of Daniel</vt:lpstr>
      <vt:lpstr>The Book of Daniel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Who was Daniel?</vt:lpstr>
      <vt:lpstr>Who was Daniel?</vt:lpstr>
      <vt:lpstr>The Content of the Book</vt:lpstr>
      <vt:lpstr>The Purpose of the Book</vt:lpstr>
      <vt:lpstr>PowerPoint Presentation</vt:lpstr>
      <vt:lpstr>The Purpose of the Book</vt:lpstr>
      <vt:lpstr>PowerPoint Presentation</vt:lpstr>
      <vt:lpstr>PowerPoint Presentation</vt:lpstr>
      <vt:lpstr>What’s in it for us?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Smouse</dc:creator>
  <cp:lastModifiedBy>Dan Smouse</cp:lastModifiedBy>
  <cp:revision>34</cp:revision>
  <cp:lastPrinted>2020-02-02T15:32:31Z</cp:lastPrinted>
  <dcterms:created xsi:type="dcterms:W3CDTF">2020-02-01T17:35:00Z</dcterms:created>
  <dcterms:modified xsi:type="dcterms:W3CDTF">2020-02-02T15:33:47Z</dcterms:modified>
</cp:coreProperties>
</file>