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0" r:id="rId4"/>
    <p:sldId id="259" r:id="rId5"/>
    <p:sldId id="257" r:id="rId6"/>
    <p:sldId id="258" r:id="rId7"/>
    <p:sldId id="262" r:id="rId8"/>
    <p:sldId id="263" r:id="rId9"/>
    <p:sldId id="264" r:id="rId10"/>
    <p:sldId id="265" r:id="rId11"/>
    <p:sldId id="266" r:id="rId12"/>
    <p:sldId id="267" r:id="rId13"/>
  </p:sldIdLst>
  <p:sldSz cx="14630400" cy="8229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346836"/>
            <a:ext cx="10972800" cy="286512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22446"/>
            <a:ext cx="10972800" cy="1986914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BDCA-44FA-46BF-8B08-3B4E52990405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8786-7018-42CF-B3FE-C2270A74F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128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BDCA-44FA-46BF-8B08-3B4E52990405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8786-7018-42CF-B3FE-C2270A74F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11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438150"/>
            <a:ext cx="3154680" cy="697420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438150"/>
            <a:ext cx="9281160" cy="69742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BDCA-44FA-46BF-8B08-3B4E52990405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8786-7018-42CF-B3FE-C2270A74F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643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BDCA-44FA-46BF-8B08-3B4E52990405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8786-7018-42CF-B3FE-C2270A74F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909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2051686"/>
            <a:ext cx="12618720" cy="342328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5507356"/>
            <a:ext cx="12618720" cy="180022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BDCA-44FA-46BF-8B08-3B4E52990405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8786-7018-42CF-B3FE-C2270A74F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89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2190750"/>
            <a:ext cx="6217920" cy="52216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190750"/>
            <a:ext cx="6217920" cy="52216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BDCA-44FA-46BF-8B08-3B4E52990405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8786-7018-42CF-B3FE-C2270A74F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63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438150"/>
            <a:ext cx="12618720" cy="15906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6" y="2017396"/>
            <a:ext cx="6189344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7746" y="3006090"/>
            <a:ext cx="6189344" cy="44215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0" y="2017396"/>
            <a:ext cx="6219826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0" y="3006090"/>
            <a:ext cx="6219826" cy="44215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BDCA-44FA-46BF-8B08-3B4E52990405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8786-7018-42CF-B3FE-C2270A74F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62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BDCA-44FA-46BF-8B08-3B4E52990405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8786-7018-42CF-B3FE-C2270A74F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54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BDCA-44FA-46BF-8B08-3B4E52990405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8786-7018-42CF-B3FE-C2270A74F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76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826" y="1184911"/>
            <a:ext cx="7406640" cy="584835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BDCA-44FA-46BF-8B08-3B4E52990405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8786-7018-42CF-B3FE-C2270A74F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4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19826" y="1184911"/>
            <a:ext cx="7406640" cy="5848350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BDCA-44FA-46BF-8B08-3B4E52990405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8786-7018-42CF-B3FE-C2270A74F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375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38150"/>
            <a:ext cx="1261872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190750"/>
            <a:ext cx="1261872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7BDCA-44FA-46BF-8B08-3B4E52990405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7627621"/>
            <a:ext cx="4937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272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D8786-7018-42CF-B3FE-C2270A74F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702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7753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31CE705-1EDB-4F25-889F-4DA3938DE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175" y="181677"/>
            <a:ext cx="14206653" cy="1590676"/>
          </a:xfrm>
        </p:spPr>
        <p:txBody>
          <a:bodyPr>
            <a:normAutofit/>
          </a:bodyPr>
          <a:lstStyle/>
          <a:p>
            <a:pPr lvl="0" algn="ctr">
              <a:spcBef>
                <a:spcPts val="1200"/>
              </a:spcBef>
            </a:pPr>
            <a:r>
              <a:rPr lang="en-US" sz="7200" b="1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Garamond" panose="02020404030301010803" pitchFamily="18" charset="0"/>
                <a:ea typeface="+mn-ea"/>
                <a:cs typeface="+mn-cs"/>
              </a:rPr>
              <a:t>God…Creator and Judge</a:t>
            </a:r>
            <a:endParaRPr lang="en-US" sz="7200" b="1" dirty="0">
              <a:latin typeface="Garamond" panose="02020404030301010803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A98072-EDF4-454E-8336-22AAA590A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175" y="1772353"/>
            <a:ext cx="14206653" cy="627557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Bookman Old Style" panose="02050604050505020204" pitchFamily="18" charset="0"/>
              </a:rPr>
              <a:t>Judgment is tied to God as Creator</a:t>
            </a:r>
          </a:p>
          <a:p>
            <a:pPr lvl="1"/>
            <a:r>
              <a:rPr lang="en-US" sz="4920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Bookman Old Style" panose="02050604050505020204" pitchFamily="18" charset="0"/>
              </a:rPr>
              <a:t>God as Master Creator</a:t>
            </a:r>
          </a:p>
          <a:p>
            <a:pPr lvl="1"/>
            <a:r>
              <a:rPr lang="en-US" sz="4920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Bookman Old Style" panose="02050604050505020204" pitchFamily="18" charset="0"/>
              </a:rPr>
              <a:t>God as individual Creator</a:t>
            </a:r>
          </a:p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Bookman Old Style" panose="02050604050505020204" pitchFamily="18" charset="0"/>
              </a:rPr>
              <a:t>Judgment is experienced now</a:t>
            </a:r>
          </a:p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Bookman Old Style" panose="02050604050505020204" pitchFamily="18" charset="0"/>
              </a:rPr>
              <a:t>Judgment is experienced later</a:t>
            </a:r>
            <a:endParaRPr lang="en-US" sz="4920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lumMod val="65000"/>
                  </a:scheme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91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31CE705-1EDB-4F25-889F-4DA3938DE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175" y="181677"/>
            <a:ext cx="14206653" cy="1590676"/>
          </a:xfrm>
        </p:spPr>
        <p:txBody>
          <a:bodyPr>
            <a:normAutofit/>
          </a:bodyPr>
          <a:lstStyle/>
          <a:p>
            <a:pPr lvl="0" algn="ctr">
              <a:spcBef>
                <a:spcPts val="1200"/>
              </a:spcBef>
            </a:pPr>
            <a:r>
              <a:rPr lang="en-US" sz="7200" b="1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Garamond" panose="02020404030301010803" pitchFamily="18" charset="0"/>
                <a:ea typeface="+mn-ea"/>
                <a:cs typeface="+mn-cs"/>
              </a:rPr>
              <a:t>Creation Points to Jesus</a:t>
            </a:r>
            <a:endParaRPr lang="en-US" sz="7200" b="1" dirty="0">
              <a:latin typeface="Garamond" panose="02020404030301010803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A98072-EDF4-454E-8336-22AAA590A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175" y="1772353"/>
            <a:ext cx="14206653" cy="627557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Bookman Old Style" panose="02050604050505020204" pitchFamily="18" charset="0"/>
              </a:rPr>
              <a:t>Giver of Life (John 20:31)</a:t>
            </a:r>
          </a:p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Bookman Old Style" panose="02050604050505020204" pitchFamily="18" charset="0"/>
              </a:rPr>
              <a:t>Sustainer of Life (Jude 24-25)</a:t>
            </a:r>
          </a:p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Bookman Old Style" panose="02050604050505020204" pitchFamily="18" charset="0"/>
              </a:rPr>
              <a:t>He is the Creator (Colossians 1:15-20)</a:t>
            </a:r>
          </a:p>
          <a:p>
            <a:pPr lvl="1"/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Bookman Old Style" panose="02050604050505020204" pitchFamily="18" charset="0"/>
              </a:rPr>
              <a:t>Originator</a:t>
            </a:r>
          </a:p>
          <a:p>
            <a:pPr lvl="1"/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Bookman Old Style" panose="02050604050505020204" pitchFamily="18" charset="0"/>
              </a:rPr>
              <a:t>Sustainer</a:t>
            </a:r>
          </a:p>
          <a:p>
            <a:pPr lvl="1"/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Bookman Old Style" panose="02050604050505020204" pitchFamily="18" charset="0"/>
              </a:rPr>
              <a:t>Completer</a:t>
            </a:r>
          </a:p>
          <a:p>
            <a:pPr lvl="1"/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Bookman Old Style" panose="02050604050505020204" pitchFamily="18" charset="0"/>
              </a:rPr>
              <a:t>Temporal as well as eternal life</a:t>
            </a:r>
          </a:p>
        </p:txBody>
      </p:sp>
    </p:spTree>
    <p:extLst>
      <p:ext uri="{BB962C8B-B14F-4D97-AF65-F5344CB8AC3E}">
        <p14:creationId xmlns:p14="http://schemas.microsoft.com/office/powerpoint/2010/main" val="232277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31CE705-1EDB-4F25-889F-4DA3938DE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175" y="181677"/>
            <a:ext cx="14206653" cy="1590676"/>
          </a:xfrm>
        </p:spPr>
        <p:txBody>
          <a:bodyPr>
            <a:normAutofit/>
          </a:bodyPr>
          <a:lstStyle/>
          <a:p>
            <a:pPr lvl="0" algn="ctr">
              <a:spcBef>
                <a:spcPts val="1200"/>
              </a:spcBef>
            </a:pPr>
            <a:r>
              <a:rPr lang="en-US" sz="7200" b="1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Garamond" panose="02020404030301010803" pitchFamily="18" charset="0"/>
                <a:ea typeface="+mn-ea"/>
                <a:cs typeface="+mn-cs"/>
              </a:rPr>
              <a:t>Why this story matters?</a:t>
            </a:r>
            <a:endParaRPr lang="en-US" sz="7200" b="1" dirty="0">
              <a:latin typeface="Garamond" panose="02020404030301010803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A98072-EDF4-454E-8336-22AAA590A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175" y="1772353"/>
            <a:ext cx="14206653" cy="627557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Bookman Old Style" panose="02050604050505020204" pitchFamily="18" charset="0"/>
              </a:rPr>
              <a:t>God as Creator connects all that is associated with life</a:t>
            </a:r>
          </a:p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Bookman Old Style" panose="02050604050505020204" pitchFamily="18" charset="0"/>
              </a:rPr>
              <a:t>God as Creator is foundational for proper living and relationships</a:t>
            </a:r>
          </a:p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Bookman Old Style" panose="02050604050505020204" pitchFamily="18" charset="0"/>
              </a:rPr>
              <a:t>God as Creator calls us to accountability</a:t>
            </a:r>
          </a:p>
        </p:txBody>
      </p:sp>
    </p:spTree>
    <p:extLst>
      <p:ext uri="{BB962C8B-B14F-4D97-AF65-F5344CB8AC3E}">
        <p14:creationId xmlns:p14="http://schemas.microsoft.com/office/powerpoint/2010/main" val="45705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31CE705-1EDB-4F25-889F-4DA3938DE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175" y="181677"/>
            <a:ext cx="14206653" cy="1590676"/>
          </a:xfrm>
        </p:spPr>
        <p:txBody>
          <a:bodyPr>
            <a:normAutofit/>
          </a:bodyPr>
          <a:lstStyle/>
          <a:p>
            <a:pPr lvl="0" algn="ctr">
              <a:spcBef>
                <a:spcPts val="1200"/>
              </a:spcBef>
            </a:pPr>
            <a:r>
              <a:rPr lang="en-US" sz="7200" b="1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Garamond" panose="02020404030301010803" pitchFamily="18" charset="0"/>
                <a:ea typeface="+mn-ea"/>
                <a:cs typeface="+mn-cs"/>
              </a:rPr>
              <a:t>Six Defining Events</a:t>
            </a:r>
            <a:endParaRPr lang="en-US" sz="7200" b="1" dirty="0">
              <a:latin typeface="Garamond" panose="02020404030301010803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A98072-EDF4-454E-8336-22AAA590A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175" y="1772353"/>
            <a:ext cx="14206653" cy="627557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Bookman Old Style" panose="02050604050505020204" pitchFamily="18" charset="0"/>
              </a:rPr>
              <a:t>God’s defining acts</a:t>
            </a:r>
          </a:p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Bookman Old Style" panose="02050604050505020204" pitchFamily="18" charset="0"/>
              </a:rPr>
              <a:t>Everything in the Bible is connected to them</a:t>
            </a:r>
          </a:p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Bookman Old Style" panose="02050604050505020204" pitchFamily="18" charset="0"/>
              </a:rPr>
              <a:t>Everything flows from them or leads to them</a:t>
            </a:r>
          </a:p>
        </p:txBody>
      </p:sp>
    </p:spTree>
    <p:extLst>
      <p:ext uri="{BB962C8B-B14F-4D97-AF65-F5344CB8AC3E}">
        <p14:creationId xmlns:p14="http://schemas.microsoft.com/office/powerpoint/2010/main" val="150724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31CE705-1EDB-4F25-889F-4DA3938DE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175" y="181677"/>
            <a:ext cx="14206653" cy="1590676"/>
          </a:xfrm>
        </p:spPr>
        <p:txBody>
          <a:bodyPr>
            <a:normAutofit/>
          </a:bodyPr>
          <a:lstStyle/>
          <a:p>
            <a:pPr lvl="0" algn="ctr">
              <a:spcBef>
                <a:spcPts val="1200"/>
              </a:spcBef>
            </a:pPr>
            <a:r>
              <a:rPr lang="en-US" sz="7200" b="1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Garamond" panose="02020404030301010803" pitchFamily="18" charset="0"/>
                <a:ea typeface="+mn-ea"/>
                <a:cs typeface="+mn-cs"/>
              </a:rPr>
              <a:t>Six Defining Events</a:t>
            </a:r>
            <a:endParaRPr lang="en-US" sz="7200" b="1" dirty="0">
              <a:latin typeface="Garamond" panose="02020404030301010803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A98072-EDF4-454E-8336-22AAA590A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175" y="1772353"/>
            <a:ext cx="14206653" cy="627557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Bookman Old Style" panose="02050604050505020204" pitchFamily="18" charset="0"/>
              </a:rPr>
              <a:t>Creation</a:t>
            </a:r>
          </a:p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Bookman Old Style" panose="02050604050505020204" pitchFamily="18" charset="0"/>
              </a:rPr>
              <a:t>The Exodus</a:t>
            </a:r>
          </a:p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Bookman Old Style" panose="02050604050505020204" pitchFamily="18" charset="0"/>
              </a:rPr>
              <a:t>Incarnation</a:t>
            </a:r>
          </a:p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Bookman Old Style" panose="02050604050505020204" pitchFamily="18" charset="0"/>
              </a:rPr>
              <a:t>Death and Resurrection of Jesus</a:t>
            </a:r>
          </a:p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Bookman Old Style" panose="02050604050505020204" pitchFamily="18" charset="0"/>
              </a:rPr>
              <a:t>Formation of the Church</a:t>
            </a:r>
          </a:p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Bookman Old Style" panose="02050604050505020204" pitchFamily="18" charset="0"/>
              </a:rPr>
              <a:t>Return of Christ</a:t>
            </a:r>
          </a:p>
        </p:txBody>
      </p:sp>
    </p:spTree>
    <p:extLst>
      <p:ext uri="{BB962C8B-B14F-4D97-AF65-F5344CB8AC3E}">
        <p14:creationId xmlns:p14="http://schemas.microsoft.com/office/powerpoint/2010/main" val="308465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A98072-EDF4-454E-8336-22AAA590A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722" y="234176"/>
            <a:ext cx="14228956" cy="71781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Bookman Old Style" panose="02050604050505020204" pitchFamily="18" charset="0"/>
              </a:rPr>
              <a:t>Psalms 8:3-9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Bookman Old Style" panose="02050604050505020204" pitchFamily="18" charset="0"/>
              </a:rPr>
              <a:t>When I consider Your heavens, the work of Your fingers, the moon and the stars, which You have ordained; what is man that You take thought of him, and the son of man that You care for him?</a:t>
            </a:r>
          </a:p>
        </p:txBody>
      </p:sp>
    </p:spTree>
    <p:extLst>
      <p:ext uri="{BB962C8B-B14F-4D97-AF65-F5344CB8AC3E}">
        <p14:creationId xmlns:p14="http://schemas.microsoft.com/office/powerpoint/2010/main" val="507901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A98072-EDF4-454E-8336-22AAA590A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722" y="234176"/>
            <a:ext cx="14228956" cy="71781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Bookman Old Style" panose="02050604050505020204" pitchFamily="18" charset="0"/>
              </a:rPr>
              <a:t>Yet You have made him a little lower than God, and You crown him with glory and majesty! You make him to rule over the works of Your hands; You have put all things under his feet,</a:t>
            </a:r>
          </a:p>
        </p:txBody>
      </p:sp>
    </p:spTree>
    <p:extLst>
      <p:ext uri="{BB962C8B-B14F-4D97-AF65-F5344CB8AC3E}">
        <p14:creationId xmlns:p14="http://schemas.microsoft.com/office/powerpoint/2010/main" val="946207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A98072-EDF4-454E-8336-22AAA590A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722" y="234176"/>
            <a:ext cx="14228956" cy="71781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Bookman Old Style" panose="02050604050505020204" pitchFamily="18" charset="0"/>
              </a:rPr>
              <a:t>All sheep and oxen, and also the beasts of the field, the birds of the heavens and the fish of the sea, whatever passes through the paths of the seas. O LORD, our Lord, how majestic is Your name in all the earth!</a:t>
            </a:r>
          </a:p>
        </p:txBody>
      </p:sp>
    </p:spTree>
    <p:extLst>
      <p:ext uri="{BB962C8B-B14F-4D97-AF65-F5344CB8AC3E}">
        <p14:creationId xmlns:p14="http://schemas.microsoft.com/office/powerpoint/2010/main" val="64174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31CE705-1EDB-4F25-889F-4DA3938DE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175" y="181677"/>
            <a:ext cx="14206653" cy="1590676"/>
          </a:xfrm>
        </p:spPr>
        <p:txBody>
          <a:bodyPr>
            <a:normAutofit/>
          </a:bodyPr>
          <a:lstStyle/>
          <a:p>
            <a:pPr lvl="0" algn="ctr">
              <a:spcBef>
                <a:spcPts val="1200"/>
              </a:spcBef>
            </a:pPr>
            <a:r>
              <a:rPr lang="en-US" sz="7200" b="1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Garamond" panose="02020404030301010803" pitchFamily="18" charset="0"/>
                <a:ea typeface="+mn-ea"/>
                <a:cs typeface="+mn-cs"/>
              </a:rPr>
              <a:t>The Questions that Matter</a:t>
            </a:r>
            <a:endParaRPr lang="en-US" sz="7200" b="1" dirty="0">
              <a:latin typeface="Garamond" panose="02020404030301010803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A98072-EDF4-454E-8336-22AAA590A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175" y="1772353"/>
            <a:ext cx="14206653" cy="627557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Bookman Old Style" panose="02050604050505020204" pitchFamily="18" charset="0"/>
              </a:rPr>
              <a:t>What is one thing Creation teaches us about God?</a:t>
            </a:r>
          </a:p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Bookman Old Style" panose="02050604050505020204" pitchFamily="18" charset="0"/>
              </a:rPr>
              <a:t>How does creation point to Jesus?</a:t>
            </a:r>
          </a:p>
        </p:txBody>
      </p:sp>
    </p:spTree>
    <p:extLst>
      <p:ext uri="{BB962C8B-B14F-4D97-AF65-F5344CB8AC3E}">
        <p14:creationId xmlns:p14="http://schemas.microsoft.com/office/powerpoint/2010/main" val="38581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31CE705-1EDB-4F25-889F-4DA3938DE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175" y="181677"/>
            <a:ext cx="14206653" cy="1590676"/>
          </a:xfrm>
        </p:spPr>
        <p:txBody>
          <a:bodyPr>
            <a:normAutofit/>
          </a:bodyPr>
          <a:lstStyle/>
          <a:p>
            <a:pPr lvl="0" algn="ctr">
              <a:spcBef>
                <a:spcPts val="1200"/>
              </a:spcBef>
            </a:pPr>
            <a:r>
              <a:rPr lang="en-US" sz="7200" b="1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Garamond" panose="02020404030301010803" pitchFamily="18" charset="0"/>
                <a:ea typeface="+mn-ea"/>
                <a:cs typeface="+mn-cs"/>
              </a:rPr>
              <a:t>God…The Master Creator</a:t>
            </a:r>
            <a:endParaRPr lang="en-US" sz="7200" b="1" dirty="0">
              <a:latin typeface="Garamond" panose="02020404030301010803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A98072-EDF4-454E-8336-22AAA590A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175" y="1772353"/>
            <a:ext cx="14206653" cy="627557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Bookman Old Style" panose="02050604050505020204" pitchFamily="18" charset="0"/>
              </a:rPr>
              <a:t>Creation…the display of His greatness</a:t>
            </a:r>
          </a:p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Bookman Old Style" panose="02050604050505020204" pitchFamily="18" charset="0"/>
              </a:rPr>
              <a:t>God is the source…where we come from</a:t>
            </a:r>
          </a:p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Bookman Old Style" panose="02050604050505020204" pitchFamily="18" charset="0"/>
              </a:rPr>
              <a:t>God has ownership and authority…who we must answer to</a:t>
            </a:r>
          </a:p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Bookman Old Style" panose="02050604050505020204" pitchFamily="18" charset="0"/>
              </a:rPr>
              <a:t>God establishes our purpose…why we exist</a:t>
            </a:r>
          </a:p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Bookman Old Style" panose="02050604050505020204" pitchFamily="18" charset="0"/>
              </a:rPr>
              <a:t>Psalm 24:1-2</a:t>
            </a:r>
          </a:p>
        </p:txBody>
      </p:sp>
    </p:spTree>
    <p:extLst>
      <p:ext uri="{BB962C8B-B14F-4D97-AF65-F5344CB8AC3E}">
        <p14:creationId xmlns:p14="http://schemas.microsoft.com/office/powerpoint/2010/main" val="42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31CE705-1EDB-4F25-889F-4DA3938DE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175" y="181677"/>
            <a:ext cx="14206653" cy="1590676"/>
          </a:xfrm>
        </p:spPr>
        <p:txBody>
          <a:bodyPr>
            <a:normAutofit/>
          </a:bodyPr>
          <a:lstStyle/>
          <a:p>
            <a:pPr lvl="0" algn="ctr">
              <a:spcBef>
                <a:spcPts val="1200"/>
              </a:spcBef>
            </a:pPr>
            <a:r>
              <a:rPr lang="en-US" sz="7200" b="1" dirty="0">
                <a:solidFill>
                  <a:prstClr val="white"/>
                </a:solidFill>
                <a:effectLst>
                  <a:outerShdw blurRad="38100" dist="38100" dir="2700000" algn="tl">
                    <a:prstClr val="white">
                      <a:lumMod val="65000"/>
                    </a:prstClr>
                  </a:outerShdw>
                </a:effectLst>
                <a:latin typeface="Garamond" panose="02020404030301010803" pitchFamily="18" charset="0"/>
                <a:ea typeface="+mn-ea"/>
                <a:cs typeface="+mn-cs"/>
              </a:rPr>
              <a:t>God…MY Creator</a:t>
            </a:r>
            <a:endParaRPr lang="en-US" sz="7200" b="1" dirty="0">
              <a:latin typeface="Garamond" panose="02020404030301010803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A98072-EDF4-454E-8336-22AAA590A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175" y="1772353"/>
            <a:ext cx="14206653" cy="627557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Bookman Old Style" panose="02050604050505020204" pitchFamily="18" charset="0"/>
              </a:rPr>
              <a:t>He is the individual Creator</a:t>
            </a:r>
          </a:p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Bookman Old Style" panose="02050604050505020204" pitchFamily="18" charset="0"/>
              </a:rPr>
              <a:t>Each life is sacred to Him</a:t>
            </a:r>
          </a:p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Bookman Old Style" panose="02050604050505020204" pitchFamily="18" charset="0"/>
              </a:rPr>
              <a:t>Each life has a unique purpose for Him</a:t>
            </a:r>
          </a:p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Bookman Old Style" panose="02050604050505020204" pitchFamily="18" charset="0"/>
              </a:rPr>
              <a:t>He establishes who I am at every level</a:t>
            </a:r>
          </a:p>
          <a:p>
            <a:pPr lvl="1"/>
            <a:r>
              <a:rPr lang="en-US" sz="4920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Bookman Old Style" panose="02050604050505020204" pitchFamily="18" charset="0"/>
              </a:rPr>
              <a:t>Gender</a:t>
            </a:r>
          </a:p>
          <a:p>
            <a:pPr lvl="1"/>
            <a:r>
              <a:rPr lang="en-US" sz="4920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Bookman Old Style" panose="02050604050505020204" pitchFamily="18" charset="0"/>
              </a:rPr>
              <a:t>Ethnicity</a:t>
            </a:r>
          </a:p>
          <a:p>
            <a:pPr lvl="1"/>
            <a:r>
              <a:rPr lang="en-US" sz="4920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lumMod val="65000"/>
                    </a:schemeClr>
                  </a:outerShdw>
                </a:effectLst>
                <a:latin typeface="Bookman Old Style" panose="02050604050505020204" pitchFamily="18" charset="0"/>
              </a:rPr>
              <a:t>Context…history, geography, family</a:t>
            </a:r>
          </a:p>
        </p:txBody>
      </p:sp>
    </p:spTree>
    <p:extLst>
      <p:ext uri="{BB962C8B-B14F-4D97-AF65-F5344CB8AC3E}">
        <p14:creationId xmlns:p14="http://schemas.microsoft.com/office/powerpoint/2010/main" val="384739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3464</TotalTime>
  <Words>376</Words>
  <Application>Microsoft Office PowerPoint</Application>
  <PresentationFormat>Custom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Bookman Old Style</vt:lpstr>
      <vt:lpstr>Calibri</vt:lpstr>
      <vt:lpstr>Calibri Light</vt:lpstr>
      <vt:lpstr>Garamond</vt:lpstr>
      <vt:lpstr>Office Theme</vt:lpstr>
      <vt:lpstr>PowerPoint Presentation</vt:lpstr>
      <vt:lpstr>Six Defining Events</vt:lpstr>
      <vt:lpstr>Six Defining Events</vt:lpstr>
      <vt:lpstr>PowerPoint Presentation</vt:lpstr>
      <vt:lpstr>PowerPoint Presentation</vt:lpstr>
      <vt:lpstr>PowerPoint Presentation</vt:lpstr>
      <vt:lpstr>The Questions that Matter</vt:lpstr>
      <vt:lpstr>God…The Master Creator</vt:lpstr>
      <vt:lpstr>God…MY Creator</vt:lpstr>
      <vt:lpstr>God…Creator and Judge</vt:lpstr>
      <vt:lpstr>Creation Points to Jesus</vt:lpstr>
      <vt:lpstr>Why this story matters?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</dc:creator>
  <cp:lastModifiedBy>Daniel</cp:lastModifiedBy>
  <cp:revision>24</cp:revision>
  <dcterms:created xsi:type="dcterms:W3CDTF">2020-06-19T05:42:12Z</dcterms:created>
  <dcterms:modified xsi:type="dcterms:W3CDTF">2020-06-21T15:27:10Z</dcterms:modified>
</cp:coreProperties>
</file>