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3" r:id="rId4"/>
    <p:sldId id="258" r:id="rId5"/>
    <p:sldId id="259" r:id="rId6"/>
    <p:sldId id="260" r:id="rId7"/>
    <p:sldId id="262" r:id="rId8"/>
    <p:sldId id="261" r:id="rId9"/>
    <p:sldId id="265" r:id="rId10"/>
    <p:sldId id="266" r:id="rId11"/>
    <p:sldId id="267" r:id="rId12"/>
    <p:sldId id="264" r:id="rId13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2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1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9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2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2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7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5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2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8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DD03F-1F7D-4AD4-BD8B-AC77409C9BC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D6F85-4934-41DA-9400-2044A998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433AA8-937F-4D3C-826A-F1498AAA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1658" y="96626"/>
            <a:ext cx="9551624" cy="1590676"/>
          </a:xfrm>
        </p:spPr>
        <p:txBody>
          <a:bodyPr/>
          <a:lstStyle/>
          <a:p>
            <a:pPr algn="ctr"/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</a:rPr>
              <a:t>Stories of Judgment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633" y="1687302"/>
            <a:ext cx="7574480" cy="6343994"/>
          </a:xfrm>
        </p:spPr>
        <p:txBody>
          <a:bodyPr>
            <a:normAutofit/>
          </a:bodyPr>
          <a:lstStyle/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Sounds harsh!</a:t>
            </a:r>
          </a:p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Isn’t it a longing?</a:t>
            </a:r>
          </a:p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Isn’t that a hope?</a:t>
            </a:r>
          </a:p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God’s response to sin</a:t>
            </a:r>
          </a:p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It’s a precursor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3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433AA8-937F-4D3C-826A-F1498AAA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1658" y="96626"/>
            <a:ext cx="9551624" cy="1590676"/>
          </a:xfrm>
        </p:spPr>
        <p:txBody>
          <a:bodyPr/>
          <a:lstStyle/>
          <a:p>
            <a:pPr algn="ctr"/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</a:rPr>
              <a:t>The Flood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660" y="1687302"/>
            <a:ext cx="7480452" cy="6343994"/>
          </a:xfrm>
        </p:spPr>
        <p:txBody>
          <a:bodyPr>
            <a:normAutofit/>
          </a:bodyPr>
          <a:lstStyle/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Genesis 5 – the sentence of death</a:t>
            </a:r>
          </a:p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Genesis 6 – God, the judge of mankind</a:t>
            </a:r>
          </a:p>
          <a:p>
            <a:pPr lvl="1"/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Thoroughly evil</a:t>
            </a:r>
          </a:p>
          <a:p>
            <a:pPr lvl="1"/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Entirely corrupt</a:t>
            </a:r>
            <a:endParaRPr lang="en-US" sz="4800" dirty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433AA8-937F-4D3C-826A-F1498AAA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1658" y="96626"/>
            <a:ext cx="9551624" cy="1590676"/>
          </a:xfrm>
        </p:spPr>
        <p:txBody>
          <a:bodyPr/>
          <a:lstStyle/>
          <a:p>
            <a:pPr algn="ctr"/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</a:rPr>
              <a:t>The Flood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878" y="1687302"/>
            <a:ext cx="7755233" cy="6542298"/>
          </a:xfrm>
        </p:spPr>
        <p:txBody>
          <a:bodyPr>
            <a:normAutofit/>
          </a:bodyPr>
          <a:lstStyle/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Grace amid judgment</a:t>
            </a:r>
          </a:p>
          <a:p>
            <a:pPr lvl="1"/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Time – 120 years</a:t>
            </a:r>
          </a:p>
          <a:p>
            <a:pPr lvl="1"/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Proclamation</a:t>
            </a:r>
          </a:p>
          <a:p>
            <a:pPr lvl="1"/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Preservation</a:t>
            </a:r>
            <a:endParaRPr lang="en-US" sz="5400" dirty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Bookman Old Style" panose="02050604050505020204" pitchFamily="18" charset="0"/>
            </a:endParaRPr>
          </a:p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Don’t miss the point</a:t>
            </a:r>
          </a:p>
          <a:p>
            <a:pPr lvl="1"/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God’s rule</a:t>
            </a:r>
          </a:p>
          <a:p>
            <a:pPr lvl="1"/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God’s response to sin</a:t>
            </a:r>
          </a:p>
          <a:p>
            <a:pPr lvl="1"/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God is able</a:t>
            </a:r>
          </a:p>
          <a:p>
            <a:pPr lvl="1"/>
            <a:endParaRPr lang="en-US" sz="4440" dirty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Bookman Old Style" panose="02050604050505020204" pitchFamily="18" charset="0"/>
            </a:endParaRPr>
          </a:p>
          <a:p>
            <a:pPr lvl="1"/>
            <a:endParaRPr lang="en-US" sz="4920" dirty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433AA8-937F-4D3C-826A-F1498AAA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50" y="96626"/>
            <a:ext cx="10038432" cy="159067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</a:rPr>
              <a:t>Stories that point to Jesus</a:t>
            </a:r>
            <a:endParaRPr lang="en-US" sz="6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0288" y="1687302"/>
            <a:ext cx="7882824" cy="6343994"/>
          </a:xfrm>
        </p:spPr>
        <p:txBody>
          <a:bodyPr>
            <a:normAutofit/>
          </a:bodyPr>
          <a:lstStyle/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Two stories connected</a:t>
            </a:r>
          </a:p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Jesus will return in judgment</a:t>
            </a:r>
          </a:p>
          <a:p>
            <a:pPr lvl="1"/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Suddenly</a:t>
            </a:r>
          </a:p>
          <a:p>
            <a:pPr lvl="1"/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Inescapably</a:t>
            </a:r>
          </a:p>
          <a:p>
            <a:pPr lvl="1"/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Completely</a:t>
            </a:r>
          </a:p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There is grace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2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660" y="143219"/>
            <a:ext cx="7535538" cy="79872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Psalms 75:1-10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We give thanks to You, O God, we give thanks,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For Your name is near;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3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660" y="143219"/>
            <a:ext cx="7535538" cy="79872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Men declare Your wondrous works.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When I select an appointed time,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It is I who judge with equity.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9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660" y="143219"/>
            <a:ext cx="7535538" cy="79872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The earth and all who dwell in it melt;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It is I who have firmly set its pillars. Selah.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 said to the boastful, ‘Do not boast,’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And to the wicked, ‘Do not lift up the horn;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1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660" y="143219"/>
            <a:ext cx="7535538" cy="79872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Do not lift up your horn on high,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Do not speak with insolent pride.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For not from the east, nor from the west,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Nor from the desert comes exaltation;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7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660" y="143219"/>
            <a:ext cx="7535538" cy="79872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But God is the Judge;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He puts down one and exalts another.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For a cup is in the hand of the LORD, and the wine foams;</a:t>
            </a:r>
          </a:p>
        </p:txBody>
      </p:sp>
    </p:spTree>
    <p:extLst>
      <p:ext uri="{BB962C8B-B14F-4D97-AF65-F5344CB8AC3E}">
        <p14:creationId xmlns:p14="http://schemas.microsoft.com/office/powerpoint/2010/main" val="146883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660" y="143219"/>
            <a:ext cx="7535538" cy="79872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It is well mixed, and He pours out of this;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Surely all the wicked of the earth must drain and drink down its dregs.</a:t>
            </a:r>
          </a:p>
        </p:txBody>
      </p:sp>
    </p:spTree>
    <p:extLst>
      <p:ext uri="{BB962C8B-B14F-4D97-AF65-F5344CB8AC3E}">
        <p14:creationId xmlns:p14="http://schemas.microsoft.com/office/powerpoint/2010/main" val="157389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660" y="143219"/>
            <a:ext cx="7535538" cy="79872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But as for me, I will declare it forever;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 will sing praises to the God of Jacob.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And all the horns of the wicked He will cut off,</a:t>
            </a:r>
          </a:p>
          <a:p>
            <a:pPr marL="0" lvl="0" indent="0">
              <a:buNone/>
            </a:pPr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But the horns of the righteous will be lifted up.</a:t>
            </a:r>
          </a:p>
        </p:txBody>
      </p:sp>
    </p:spTree>
    <p:extLst>
      <p:ext uri="{BB962C8B-B14F-4D97-AF65-F5344CB8AC3E}">
        <p14:creationId xmlns:p14="http://schemas.microsoft.com/office/powerpoint/2010/main" val="101036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433AA8-937F-4D3C-826A-F1498AAA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1658" y="96626"/>
            <a:ext cx="9551624" cy="1590676"/>
          </a:xfrm>
        </p:spPr>
        <p:txBody>
          <a:bodyPr/>
          <a:lstStyle/>
          <a:p>
            <a:pPr algn="ctr"/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</a:rPr>
              <a:t>Judge and Judgment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23777-4AB6-4E8E-BBD2-635AD913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660" y="1687302"/>
            <a:ext cx="7480452" cy="6343994"/>
          </a:xfrm>
        </p:spPr>
        <p:txBody>
          <a:bodyPr/>
          <a:lstStyle/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It is praiseworthy</a:t>
            </a:r>
          </a:p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It is a central truth</a:t>
            </a:r>
          </a:p>
          <a:p>
            <a:pPr lvl="0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It is a foundational pillar</a:t>
            </a:r>
          </a:p>
          <a:p>
            <a:pPr lvl="1"/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Sin brings death</a:t>
            </a:r>
          </a:p>
          <a:p>
            <a:pPr lvl="1"/>
            <a:r>
              <a:rPr lang="en-US" sz="4800" i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Bookman Old Style" panose="02050604050505020204" pitchFamily="18" charset="0"/>
              </a:rPr>
              <a:t>Not a warning but a decree</a:t>
            </a:r>
          </a:p>
          <a:p>
            <a:pPr lvl="0"/>
            <a:endParaRPr lang="en-US" sz="5400" dirty="0">
              <a:solidFill>
                <a:prstClr val="white"/>
              </a:solidFill>
              <a:effectLst>
                <a:outerShdw blurRad="38100" dist="38100" dir="2700000" algn="tl">
                  <a:prstClr val="white">
                    <a:lumMod val="65000"/>
                  </a:prstClr>
                </a:outerShdw>
              </a:effectLst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0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7956</TotalTime>
  <Words>336</Words>
  <Application>Microsoft Office PowerPoint</Application>
  <PresentationFormat>Custom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Garamond</vt:lpstr>
      <vt:lpstr>Office Theme</vt:lpstr>
      <vt:lpstr>Stories of Judgment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Judge and Judgment</vt:lpstr>
      <vt:lpstr>The Flood</vt:lpstr>
      <vt:lpstr>The Flood</vt:lpstr>
      <vt:lpstr>Stories that point to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36</cp:revision>
  <dcterms:created xsi:type="dcterms:W3CDTF">2020-06-22T16:20:50Z</dcterms:created>
  <dcterms:modified xsi:type="dcterms:W3CDTF">2020-06-28T15:04:17Z</dcterms:modified>
</cp:coreProperties>
</file>